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656" autoAdjust="0"/>
    <p:restoredTop sz="94629" autoAdjust="0"/>
  </p:normalViewPr>
  <p:slideViewPr>
    <p:cSldViewPr snapToGrid="0" snapToObjects="1"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SmartNet-template.potx</Template>
  <TotalTime>3134</TotalTime>
  <Words>872</Words>
  <Application>Microsoft Office PowerPoint</Application>
  <PresentationFormat>Presentazione su schermo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Corbel</vt:lpstr>
      <vt:lpstr>Courier New</vt:lpstr>
      <vt:lpstr>Wingdings</vt:lpstr>
      <vt:lpstr>SmartNet Title</vt:lpstr>
      <vt:lpstr>SmartNet Main Content</vt:lpstr>
      <vt:lpstr>Smart Net End Slides</vt:lpstr>
      <vt:lpstr>The way forward</vt:lpstr>
      <vt:lpstr>Agenda</vt:lpstr>
      <vt:lpstr>Coordination Schemes comparison: the juice (1/2)</vt:lpstr>
      <vt:lpstr>Coordination Schemes comparison: the juice (2/2)</vt:lpstr>
      <vt:lpstr>Some conclusive remarks</vt:lpstr>
      <vt:lpstr>What will remain after the light is turned off</vt:lpstr>
      <vt:lpstr>Thanks!</vt:lpstr>
      <vt:lpstr>Presentazione standard di PowerPoint</vt:lpstr>
      <vt:lpstr>Presentazione standard di PowerPoint</vt:lpstr>
    </vt:vector>
  </TitlesOfParts>
  <Company>Florence School of Regulation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Janto McMullin</dc:creator>
  <cp:lastModifiedBy>USER</cp:lastModifiedBy>
  <cp:revision>474</cp:revision>
  <cp:lastPrinted>2018-09-27T09:26:17Z</cp:lastPrinted>
  <dcterms:created xsi:type="dcterms:W3CDTF">2016-02-09T10:30:10Z</dcterms:created>
  <dcterms:modified xsi:type="dcterms:W3CDTF">2019-05-15T16:44:25Z</dcterms:modified>
</cp:coreProperties>
</file>