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8656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237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28AC830-07A0-EE48-A53B-A9256EC4A3D2}" type="datetimeFigureOut">
              <a:rPr lang="en-US" smtClean="0"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A72FB3F-43AB-6246-B8CF-5A537ADE9AA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21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theme/theme1.xml><?xml version="1.0" encoding="utf-8"?>
<a:theme xmlns:a="http://schemas.openxmlformats.org/drawingml/2006/main" name="SmartNet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martNet Main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mart Net End Slides">
  <a:themeElements>
    <a:clrScheme name="Custom 2">
      <a:dk1>
        <a:sysClr val="windowText" lastClr="000000"/>
      </a:dk1>
      <a:lt1>
        <a:sysClr val="window" lastClr="FFFFFF"/>
      </a:lt1>
      <a:dk2>
        <a:srgbClr val="3D72C4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SmartNet-template.potx</Template>
  <TotalTime>1489</TotalTime>
  <Words>731</Words>
  <Application>Microsoft Office PowerPoint</Application>
  <PresentationFormat>Presentazione su schermo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SmartNet Title</vt:lpstr>
      <vt:lpstr>SmartNet Main Content</vt:lpstr>
      <vt:lpstr>Smart Net End Slides</vt:lpstr>
      <vt:lpstr>SmartNet: A European research project to study TSO-DSO coordination for ancillary services provision from distribution networks</vt:lpstr>
      <vt:lpstr>Agenda</vt:lpstr>
      <vt:lpstr>The SmartNet project</vt:lpstr>
      <vt:lpstr>Overall project layout</vt:lpstr>
      <vt:lpstr>Comparison of the national cases in  a simulation environment and laboratory testing</vt:lpstr>
      <vt:lpstr>TSO-DSO coordination schemes </vt:lpstr>
      <vt:lpstr>Ancillary services market set-up</vt:lpstr>
      <vt:lpstr>Arbitraging between markets</vt:lpstr>
      <vt:lpstr>ICT analysis process and results</vt:lpstr>
      <vt:lpstr>The aggregation algorithms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Florence School of Regulation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Janto McMullin</dc:creator>
  <cp:lastModifiedBy>RSE SpA</cp:lastModifiedBy>
  <cp:revision>120</cp:revision>
  <cp:lastPrinted>2016-09-23T13:13:02Z</cp:lastPrinted>
  <dcterms:created xsi:type="dcterms:W3CDTF">2016-02-09T10:30:10Z</dcterms:created>
  <dcterms:modified xsi:type="dcterms:W3CDTF">2017-05-23T08:13:08Z</dcterms:modified>
</cp:coreProperties>
</file>